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6BDAF89D-83D4-43AA-98F8-DB51853DFBA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FormulaOne-Dashboard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6E2649A2-3646-474A-A5EF-96A5C94A2D1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10/05/24 5:03:01 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s" id="10" name="slide10">
            <a:extLst>
              <a:ext uri="{FF2B5EF4-FFF2-40B4-BE49-F238E27FC236}">
                <a16:creationId xmlns:a16="http://schemas.microsoft.com/office/drawing/2014/main" id="{A9B5D9B7-C157-48E1-B679-7000AF303A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390"/>
            <a:ext cx="12192000" cy="12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structor Details" id="11" name="slide11">
            <a:extLst>
              <a:ext uri="{FF2B5EF4-FFF2-40B4-BE49-F238E27FC236}">
                <a16:creationId xmlns:a16="http://schemas.microsoft.com/office/drawing/2014/main" id="{3F3DD576-6F4E-472A-A81E-5142F895A7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00" y="0"/>
            <a:ext cx="363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ula One - Dashboard" id="12" name="slide12">
            <a:extLst>
              <a:ext uri="{FF2B5EF4-FFF2-40B4-BE49-F238E27FC236}">
                <a16:creationId xmlns:a16="http://schemas.microsoft.com/office/drawing/2014/main" id="{200EBCD1-4D5B-430E-84BB-7DD3E048E7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96" y="0"/>
            <a:ext cx="2342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lete Details Grid" id="2" name="slide2">
            <a:extLst>
              <a:ext uri="{FF2B5EF4-FFF2-40B4-BE49-F238E27FC236}">
                <a16:creationId xmlns:a16="http://schemas.microsoft.com/office/drawing/2014/main" id="{EADA5B83-E39C-485B-80CC-6B758DD933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896" y="0"/>
            <a:ext cx="52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iver Details " id="3" name="slide3">
            <a:extLst>
              <a:ext uri="{FF2B5EF4-FFF2-40B4-BE49-F238E27FC236}">
                <a16:creationId xmlns:a16="http://schemas.microsoft.com/office/drawing/2014/main" id="{4AD98975-DEBD-4FD6-9F96-A2CFEE5FB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9" y="0"/>
            <a:ext cx="415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ivers and Wins" id="4" name="slide4">
            <a:extLst>
              <a:ext uri="{FF2B5EF4-FFF2-40B4-BE49-F238E27FC236}">
                <a16:creationId xmlns:a16="http://schemas.microsoft.com/office/drawing/2014/main" id="{B2AC388B-CDEE-43C2-A36D-90DE08C906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64" y="0"/>
            <a:ext cx="508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structors Wins" id="5" name="slide5">
            <a:extLst>
              <a:ext uri="{FF2B5EF4-FFF2-40B4-BE49-F238E27FC236}">
                <a16:creationId xmlns:a16="http://schemas.microsoft.com/office/drawing/2014/main" id="{8BED81D1-BF9F-4BE9-A2EF-08FD2B7BF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93" y="0"/>
            <a:ext cx="1851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iver World Champion" id="6" name="slide6">
            <a:extLst>
              <a:ext uri="{FF2B5EF4-FFF2-40B4-BE49-F238E27FC236}">
                <a16:creationId xmlns:a16="http://schemas.microsoft.com/office/drawing/2014/main" id="{67AFBE70-A3B3-49EA-8C64-405DD9B435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95" y="0"/>
            <a:ext cx="7432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structor World Champion" id="7" name="slide7">
            <a:extLst>
              <a:ext uri="{FF2B5EF4-FFF2-40B4-BE49-F238E27FC236}">
                <a16:creationId xmlns:a16="http://schemas.microsoft.com/office/drawing/2014/main" id="{D1630B77-DBA2-4FCD-98AE-B18876E07C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58" y="0"/>
            <a:ext cx="7417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ly Champions" id="8" name="slide8">
            <a:extLst>
              <a:ext uri="{FF2B5EF4-FFF2-40B4-BE49-F238E27FC236}">
                <a16:creationId xmlns:a16="http://schemas.microsoft.com/office/drawing/2014/main" id="{1B28D525-D10B-4AEB-A21C-882563801E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15" y="0"/>
            <a:ext cx="3054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ces Across World" id="9" name="slide9">
            <a:extLst>
              <a:ext uri="{FF2B5EF4-FFF2-40B4-BE49-F238E27FC236}">
                <a16:creationId xmlns:a16="http://schemas.microsoft.com/office/drawing/2014/main" id="{F11C7A98-DF1D-4316-9E8D-D23381A498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50" y="0"/>
            <a:ext cx="623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2024-05-10T11:33:12Z</dcterms:created>
  <dcterms:modified xsi:type="dcterms:W3CDTF">2024-05-10T11:33:12Z</dcterms:modified>
</cp:coreProperties>
</file>